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4" r:id="rId10"/>
    <p:sldId id="265" r:id="rId11"/>
    <p:sldId id="268" r:id="rId12"/>
    <p:sldId id="270" r:id="rId13"/>
    <p:sldId id="269" r:id="rId14"/>
    <p:sldId id="271" r:id="rId15"/>
    <p:sldId id="272" r:id="rId16"/>
    <p:sldId id="267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2AFD4-340F-976B-C801-FFFFB7283A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2E1DF1-8432-DCC5-DC83-1B50106144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EBB0C-16B6-E06E-D3C0-EF8B2307D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2F61A-0881-8155-A34F-094F34D81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E45C6-9299-48C8-9503-36775E783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1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97C53-F783-1946-8E99-A1B7DD9C3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3DA379-D4E1-4F15-BDEA-F724D5C7C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1B2EF-0AA9-DD70-D840-37BF17EF4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E7B65-B95A-0050-EFDE-1576CCA3D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7C234-E028-E534-027A-349510BE6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61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80485-B356-330A-86F7-AC7B9AF396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AABD5-BD42-ECB8-8852-005E871894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3D599-0596-EBDB-D684-D47F1BAC7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4DFDD-31F5-07B1-7E7F-028A9CA4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B491C-3E6B-1D4C-9FCC-BFF0CA2D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34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8C8AE-1E63-2FAA-8C10-8A6025C08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D1635-0314-7DC1-6F24-D47C9DEBD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2102-5125-13E6-71AF-73A5D3464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AD008-E521-9FCC-D6B1-8E2854F52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EA487-19E5-186B-3AD3-BC863F3C1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06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E0F1A-0DB2-7E2C-6D47-78CD0721E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26F7A9-8AB6-7DA1-0ED3-1CBACE536F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7C037-29C1-62E7-8339-62AD5690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4B19F-6328-AF65-E1FC-B5DCA57B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4952B-CADB-1F81-7126-A0F98CABE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6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F6BCC-A6AA-F1E2-1935-EC6F0E74A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A3C16-363B-C812-FE02-249C652A93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1E46E4-A115-2523-8686-276383745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9EBB5-44D2-F2E4-B2C8-F1E4685AF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DCEC8-7571-F955-732D-509F4212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947D80-265C-610E-7FC9-03CA972A9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90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03A2-295D-AE21-58B0-AE7F221F1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BEC9A-0CF8-2A58-2F51-15C213D4C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5EC3A7-16C5-0045-EC76-8BB287901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74244B-E1CD-4E80-7512-DBB4FB10B8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33064-D68A-900C-0527-BA8BACF256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B46135-5CC5-C765-AF4B-5BDB2E6D2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028CC9-FAF7-9680-2F55-3950573DB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ECB57-AA7C-DB90-8FD2-C3C673819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34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5F56A-CA11-1249-6445-24612A4C5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60B39F-BD2C-3611-62D0-810314496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1AADC0-0DA5-85E2-1DCD-3F4F7A5AB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B8D7A-4740-BA83-F0EF-99472FED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02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FC3F2A-D532-DF28-198C-06E078B1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C8879-2FDF-FC35-8002-41AEFFEEE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693856-E31B-04FD-81A2-C1FEE01E5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83AB8-099A-BDDF-AD60-6D98BE5A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4E724-7DF5-933C-0C39-472427CEF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ED4DDE-3C5D-1C3A-7342-EC47C560CA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772A3-AD7C-3001-731E-E8A5BEA5F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0B2E6-B40F-746D-5DED-0A54019B9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C8403-57C1-B4B6-61CB-549BCC520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60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19808-2792-1BC9-AE0D-83C106D63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DEAB28-53B9-1B71-1CE6-051F0EF8E6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C8B8C-50FF-32CB-1D11-2E7C6DD14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9DAF6-EAA8-DF4D-6F41-E23B030D8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E6DAF-2BC1-028B-D67C-75FD444CC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10D59-C7B5-B1BA-D5D0-DCA7F2F9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12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B19E46-3754-1B1E-1A82-B0894C7CC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812388-693D-D59A-235F-21E4A1132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E8283-1E18-AE93-4DF9-C6659F89AE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57B52F-8DCE-4529-BD61-DE72E3B904D2}" type="datetimeFigureOut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31C9A-38CD-6CEC-C30B-FB0714408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2483C-6F2A-DB75-E24F-A4ADB6BBD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D64E07-036C-4690-8DC1-27FED641CC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24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test@test.com" TargetMode="External"/><Relationship Id="rId2" Type="http://schemas.openxmlformats.org/officeDocument/2006/relationships/hyperlink" Target="https://students-manager.website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C43008-1BE3-C21B-2256-856C0DAE83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94"/>
          <a:stretch>
            <a:fillRect/>
          </a:stretch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  <p:pic>
        <p:nvPicPr>
          <p:cNvPr id="10" name="Picture 9" descr="A qr code with a few squares&#10;&#10;AI-generated content may be incorrect.">
            <a:extLst>
              <a:ext uri="{FF2B5EF4-FFF2-40B4-BE49-F238E27FC236}">
                <a16:creationId xmlns:a16="http://schemas.microsoft.com/office/drawing/2014/main" id="{C0A15F8D-E599-7D80-3439-3DB7C37C7C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756" y="3569908"/>
            <a:ext cx="2694561" cy="269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3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5651E2-8E8B-96A9-72A8-D86EF00B6D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4"/>
          <a:stretch>
            <a:fillRect/>
          </a:stretch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47D542-704B-0992-3966-843DC8F320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6" r="-1" b="-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6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67536E-283B-A9C8-D478-F18710A0B66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60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085DC9-41A3-438E-ABE8-73A9D6A997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6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85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FB267C-DBDE-3AEE-F898-54A7F5879E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6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BB3AFF-B937-D573-2C06-D78FEF3416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92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73C9FC0-E367-AD82-C058-83528BB8F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36" y="3044757"/>
            <a:ext cx="5767177" cy="355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00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80593-A5CD-42D6-2E17-1DFD69A964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1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420E22-01DE-4981-3E9A-66B18A80AE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4"/>
          <a:stretch>
            <a:fillRect/>
          </a:stretch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  <p:pic>
        <p:nvPicPr>
          <p:cNvPr id="6" name="Picture 5" descr="A qr code with a few squares&#10;&#10;AI-generated content may be incorrect.">
            <a:extLst>
              <a:ext uri="{FF2B5EF4-FFF2-40B4-BE49-F238E27FC236}">
                <a16:creationId xmlns:a16="http://schemas.microsoft.com/office/drawing/2014/main" id="{4898E32D-FA67-E039-3697-F8D0C937F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494" y="2130214"/>
            <a:ext cx="4134255" cy="4134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0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A46C83-6DA0-351F-C745-4A47762CF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0696" y="756666"/>
            <a:ext cx="1460257" cy="1481328"/>
          </a:xfrm>
        </p:spPr>
        <p:txBody>
          <a:bodyPr anchor="b">
            <a:normAutofit/>
          </a:bodyPr>
          <a:lstStyle/>
          <a:p>
            <a:r>
              <a:rPr lang="en-US" sz="5400" dirty="0" err="1"/>
              <a:t>QnA</a:t>
            </a:r>
            <a:endParaRPr lang="en-US" sz="5400" dirty="0"/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625F-7F5E-2827-3D88-C6D266751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>
                <a:hlinkClick r:id="rId2"/>
              </a:rPr>
              <a:t>https://students-manager.website/</a:t>
            </a:r>
            <a:endParaRPr lang="en-US" sz="2200"/>
          </a:p>
          <a:p>
            <a:r>
              <a:rPr lang="en-US" sz="2200"/>
              <a:t>usrn: </a:t>
            </a:r>
            <a:r>
              <a:rPr lang="en-US" sz="2200">
                <a:hlinkClick r:id="rId3"/>
              </a:rPr>
              <a:t>test@test.com</a:t>
            </a:r>
            <a:endParaRPr lang="en-US" sz="2200"/>
          </a:p>
          <a:p>
            <a:r>
              <a:rPr lang="en-US" sz="2200"/>
              <a:t>pass: test</a:t>
            </a:r>
          </a:p>
        </p:txBody>
      </p:sp>
      <p:pic>
        <p:nvPicPr>
          <p:cNvPr id="7" name="Picture 6" descr="A qr code with a few squares&#10;&#10;AI-generated content may be incorrect.">
            <a:extLst>
              <a:ext uri="{FF2B5EF4-FFF2-40B4-BE49-F238E27FC236}">
                <a16:creationId xmlns:a16="http://schemas.microsoft.com/office/drawing/2014/main" id="{46B01739-0934-9E0C-E888-D4D8CF8347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338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0049D8-34E3-1BCC-C81E-F4A926E8D6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460"/>
          <a:stretch>
            <a:fillRect/>
          </a:stretch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1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67F9ED-3D75-750F-086D-32E5AB567B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92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31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636571-DE5B-2697-CC06-6AC633C868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180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74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3644BFD-D22E-4019-B666-387DA51AEA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95635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AA5E96-C122-C2B8-716E-F268C8158C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9" r="1" b="1"/>
          <a:stretch>
            <a:fillRect/>
          </a:stretch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41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903186-05FB-6D07-ED40-993319DFA7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143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8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159631-C7C7-6D63-E406-628A807D09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012" b="9281"/>
          <a:stretch>
            <a:fillRect/>
          </a:stretch>
        </p:blipFill>
        <p:spPr>
          <a:xfrm>
            <a:off x="838200" y="754148"/>
            <a:ext cx="10515600" cy="499557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015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27D698-21EA-1069-96D4-1E0FDCA59C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3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00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28ED96-4715-4885-FB70-7FF6347FD8E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29"/>
          <a:stretch>
            <a:fillRect/>
          </a:stretch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6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69c428b0-0db1-4300-b2dd-9484759bca92}" enabled="1" method="Standard" siteId="{57952406-af28-43c8-b4de-a4e06f57476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17</Words>
  <Application>Microsoft Office PowerPoint</Application>
  <PresentationFormat>Widescreen</PresentationFormat>
  <Paragraphs>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QnA</vt:lpstr>
    </vt:vector>
  </TitlesOfParts>
  <Company>Heidelberg Materials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Yordanov, Yordan BGR</dc:creator>
  <cp:lastModifiedBy>Yordanov, Yordan BGR</cp:lastModifiedBy>
  <cp:revision>5</cp:revision>
  <dcterms:created xsi:type="dcterms:W3CDTF">2025-05-18T08:40:36Z</dcterms:created>
  <dcterms:modified xsi:type="dcterms:W3CDTF">2025-06-10T15:53:49Z</dcterms:modified>
</cp:coreProperties>
</file>

<file path=docProps/thumbnail.jpeg>
</file>